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8" r:id="rId7"/>
    <p:sldId id="275" r:id="rId8"/>
    <p:sldId id="267" r:id="rId9"/>
    <p:sldId id="264" r:id="rId10"/>
    <p:sldId id="261" r:id="rId11"/>
    <p:sldId id="274" r:id="rId12"/>
    <p:sldId id="279" r:id="rId13"/>
    <p:sldId id="270" r:id="rId14"/>
    <p:sldId id="277" r:id="rId15"/>
    <p:sldId id="278" r:id="rId16"/>
    <p:sldId id="276" r:id="rId17"/>
    <p:sldId id="273" r:id="rId18"/>
    <p:sldId id="272" r:id="rId19"/>
    <p:sldId id="281" r:id="rId20"/>
    <p:sldId id="266" r:id="rId21"/>
    <p:sldId id="265" r:id="rId22"/>
    <p:sldId id="262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376" autoAdjust="0"/>
  </p:normalViewPr>
  <p:slideViewPr>
    <p:cSldViewPr>
      <p:cViewPr varScale="1">
        <p:scale>
          <a:sx n="57" d="100"/>
          <a:sy n="57" d="100"/>
        </p:scale>
        <p:origin x="-3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99134-8D9B-443C-ADC5-2A0BE59FD55D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22AC2-E7B7-4358-A1D5-54E547CD0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82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22AC2-E7B7-4358-A1D5-54E547CD08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3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8C60-44E9-48EA-9FD8-2F9E045958A4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272C9EA3-5293-401F-A9ED-A9490F361E3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8C60-44E9-48EA-9FD8-2F9E045958A4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9EA3-5293-401F-A9ED-A9490F361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8C60-44E9-48EA-9FD8-2F9E045958A4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272C9EA3-5293-401F-A9ED-A9490F361E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8C60-44E9-48EA-9FD8-2F9E045958A4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9EA3-5293-401F-A9ED-A9490F361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8C60-44E9-48EA-9FD8-2F9E045958A4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272C9EA3-5293-401F-A9ED-A9490F361E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8C60-44E9-48EA-9FD8-2F9E045958A4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9EA3-5293-401F-A9ED-A9490F361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8C60-44E9-48EA-9FD8-2F9E045958A4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9EA3-5293-401F-A9ED-A9490F361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8C60-44E9-48EA-9FD8-2F9E045958A4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9EA3-5293-401F-A9ED-A9490F361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8C60-44E9-48EA-9FD8-2F9E045958A4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9EA3-5293-401F-A9ED-A9490F361E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8C60-44E9-48EA-9FD8-2F9E045958A4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9EA3-5293-401F-A9ED-A9490F361E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8C60-44E9-48EA-9FD8-2F9E045958A4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9EA3-5293-401F-A9ED-A9490F361E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798C60-44E9-48EA-9FD8-2F9E045958A4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2C9EA3-5293-401F-A9ED-A9490F361E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9gspElv1yvc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://www.youtube.com/user/OldSpice?v=Wu5jL-6Z_J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youtu.be/nGsczwEKnO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QFKtI6gn9Y" TargetMode="External"/><Relationship Id="rId2" Type="http://schemas.openxmlformats.org/officeDocument/2006/relationships/hyperlink" Target="http://www.youtube.com/watch?v=k3jt5ibfRz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 Rhetoric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Brief-</a:t>
            </a:r>
            <a:r>
              <a:rPr lang="en-US" dirty="0" err="1" smtClean="0"/>
              <a:t>ish</a:t>
            </a:r>
            <a:r>
              <a:rPr lang="en-US" dirty="0" smtClean="0"/>
              <a:t> Introduction</a:t>
            </a:r>
            <a:endParaRPr lang="en-US" dirty="0"/>
          </a:p>
        </p:txBody>
      </p:sp>
      <p:pic>
        <p:nvPicPr>
          <p:cNvPr id="11268" name="Picture 4" descr="https://encrypted-tbn2.gstatic.com/images?q=tbn:ANd9GcS9zQTnw9NU_g-Xs39lpPXSiBygfcHs4qVP9BaJ_4qB2iSas6h-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1"/>
            <a:ext cx="1268060" cy="126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encrypted-tbn2.gstatic.com/images?q=tbn:ANd9GcS9zQTnw9NU_g-Xs39lpPXSiBygfcHs4qVP9BaJ_4qB2iSas6h-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48059"/>
            <a:ext cx="1248392" cy="124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257800" cy="689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5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550"/>
            <a:ext cx="9144000" cy="569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620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71"/>
            <a:ext cx="4919316" cy="682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603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Ericka\Pictures\IMG_2501tg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490"/>
            <a:ext cx="4343400" cy="672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13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890774" cy="689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239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5240"/>
            <a:ext cx="5394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04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" y="381000"/>
            <a:ext cx="9125989" cy="607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772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206206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819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5899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910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358"/>
            <a:ext cx="9144000" cy="600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43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Visual </a:t>
            </a:r>
            <a:r>
              <a:rPr lang="en-US" dirty="0"/>
              <a:t>Literacy:</a:t>
            </a:r>
          </a:p>
          <a:p>
            <a:pPr lvl="1"/>
            <a:r>
              <a:rPr lang="en-US" dirty="0"/>
              <a:t>The ability to interpret and make meaning from information presented in the form of an image</a:t>
            </a:r>
          </a:p>
          <a:p>
            <a:pPr lvl="1"/>
            <a:r>
              <a:rPr lang="en-US" dirty="0"/>
              <a:t>Based on the idea that pictures can </a:t>
            </a:r>
            <a:r>
              <a:rPr lang="en-US" dirty="0" smtClean="0"/>
              <a:t>be </a:t>
            </a:r>
            <a:r>
              <a:rPr lang="en-US" dirty="0"/>
              <a:t>“read” and that meaning can be communicated through them</a:t>
            </a:r>
          </a:p>
          <a:p>
            <a:r>
              <a:rPr lang="en-US" dirty="0" smtClean="0"/>
              <a:t>Visual </a:t>
            </a:r>
            <a:r>
              <a:rPr lang="en-US" dirty="0"/>
              <a:t>Rhetoric:</a:t>
            </a:r>
          </a:p>
          <a:p>
            <a:pPr lvl="1"/>
            <a:r>
              <a:rPr lang="en-US" dirty="0"/>
              <a:t>The use of images to communicate</a:t>
            </a:r>
          </a:p>
          <a:p>
            <a:pPr lvl="1"/>
            <a:r>
              <a:rPr lang="en-US" dirty="0"/>
              <a:t>Focuses specifically on the ability of images to persuade</a:t>
            </a:r>
          </a:p>
          <a:p>
            <a:pPr marL="342900" lvl="1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endParaRPr lang="en-US" sz="2400" dirty="0" smtClean="0"/>
          </a:p>
          <a:p>
            <a:pPr marL="0" lvl="1" indent="0">
              <a:buClr>
                <a:schemeClr val="accent1"/>
              </a:buClr>
              <a:buSzPct val="75000"/>
              <a:buNone/>
            </a:pPr>
            <a:endParaRPr lang="en-US" sz="2400" dirty="0" smtClean="0"/>
          </a:p>
          <a:p>
            <a:pPr marL="0" lvl="1" indent="0">
              <a:buClr>
                <a:schemeClr val="accent1"/>
              </a:buClr>
              <a:buSzPct val="75000"/>
              <a:buNone/>
            </a:pPr>
            <a:endParaRPr lang="en-US" sz="2400" dirty="0"/>
          </a:p>
          <a:p>
            <a:pPr marL="400050" lvl="2" indent="0" algn="ctr">
              <a:buClr>
                <a:schemeClr val="accent1"/>
              </a:buClr>
              <a:buSzPct val="75000"/>
              <a:buNone/>
            </a:pPr>
            <a:r>
              <a:rPr lang="en-US" sz="2000" dirty="0" smtClean="0"/>
              <a:t>Be </a:t>
            </a:r>
            <a:r>
              <a:rPr lang="en-US" sz="2000" u="sng" dirty="0"/>
              <a:t>visually literate</a:t>
            </a:r>
            <a:r>
              <a:rPr lang="en-US" sz="2000" dirty="0"/>
              <a:t>  </a:t>
            </a:r>
            <a:endParaRPr lang="en-US" sz="2000" dirty="0" smtClean="0"/>
          </a:p>
          <a:p>
            <a:pPr marL="400050" lvl="2" indent="0" algn="ctr">
              <a:buClr>
                <a:schemeClr val="accent1"/>
              </a:buClr>
              <a:buSzPct val="75000"/>
              <a:buNone/>
            </a:pPr>
            <a:r>
              <a:rPr lang="en-US" sz="2000" dirty="0" smtClean="0"/>
              <a:t>so </a:t>
            </a:r>
            <a:r>
              <a:rPr lang="en-US" sz="2000" dirty="0"/>
              <a:t>that </a:t>
            </a:r>
            <a:r>
              <a:rPr lang="en-US" sz="2000" dirty="0" smtClean="0"/>
              <a:t>you can understand </a:t>
            </a:r>
            <a:r>
              <a:rPr lang="en-US" sz="2000" u="sng" dirty="0"/>
              <a:t>visual </a:t>
            </a:r>
            <a:r>
              <a:rPr lang="en-US" sz="2000" u="sng" dirty="0" smtClean="0"/>
              <a:t>rhetoric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AutoShape 2" descr="data:image/jpeg;base64,/9j/4AAQSkZJRgABAQAAAQABAAD/2wCEAAkGBhQSERUUEhQVFRUUGBgXGBgYGRkXFxgYGxsZGBodFhgXHCYfGhkjGhUcIC8hIycpLCwsFx8xNTIsNScrLCkBCQoKDgwOGg8PGi4kHyQuLC40Li0sLC8sLyosKikpLC8pKikpLikpLCwsLC0sLCwsKiwtLCksKS0sLCwsLCktKf/AABEIAJ8BPgMBIgACEQEDEQH/xAAcAAABBAMBAAAAAAAAAAAAAAAABAUGBwECAwj/xABHEAACAQIEAwUGAwYEBAMJAAABAhEAAwQSITEFQVEGEyJhcQcyQoGRsRRyoQgjM1JiwRWCkvGisuHwFmPCJENTc4OT0dLi/8QAGgEBAAIDAQAAAAAAAAAAAAAAAAIEAQMFBv/EADYRAAEDAwICCAYABQUAAAAAAAEAAhEDBCESMUFRBRNhcYGRobEUIjLB0fAGYrLh8RYjUnKS/9oADAMBAAIRAxEAPwC8aKKKIiiiiiIooooiKKKKIiiiiiIooooiKKKKIiiiiiIooooiK0ve6fQ/at60v+6fQ/aiJiBomsCs1pWUTRNFFERNE0UURE0TRRRETRNFFERNE0UURBE6HUHQjqOf6VXmK7A3BndrgAUNlUB7hgZu7GY/DlUTOo+lWHWq25kHUE+WxERttv8AWtVSk2p9Su2l7VtSTTO6oe2rm9aY2WNkXLaXLgDZcrasubZWyyfkvOpNw+9ibHE76YKxcvYZHtgqFUzDbvccysDOwI1kLIImt8PbC8OuBpITFoCB5ZQCeoIzjT+mpJ/4jw2Fxj2TbNk5iruSMjkBcuYCSMqxrt7381V6RaNJIG35XZvRVf1jWFxkuxwgFp28fZS1WkSNQdvMUy8bxqqjlrgRTkElS5bVY7sAg+8x11kjTrSbFdoFKFbTQh170CQEaWlZIGniE6jwmJ0lixbhyDaCl3zp3gLFx3Y8bAssr4XOhjn5VdXmoIwn+2peWGZw5yoWyooKg+K3aGzxtOomTrIMV4xhu8tl7q5mLW5ghmLZXOqrEBVyqBsIjeaUrx26l5LPitubmUscoCs0whAOgbKdY0MiD8Lvhks2rCl1JzEghGcPnE5iQpGYdSdidNCIAhTcxzYnj7Ky6KKK3LUiiiiiIooooiKKKxNEWaKbOM9o8PhEz4m9btL/AFMAT6LufkKrbj/7RGFtyuFtXL7D4m/dp+ssfoKIrcomvM3Ffb7xK6T3ZtWByyIGP1uZvtUbxfbbiWJVi+LxDKPeAcqonqEgR+lEXr2aK8ncN7P4u8tq5Za6FYePNcZYIOsGRIKwacL3DOIYe5duC9iFtIGZe7vOT/SNCedR1BaeupzEr1BNZrzDwT2x8VwyhncX7UlYvLMnnDiGMepq2uxPtowmOK27v/s986ZXPgY/0XOvkYqS3KxKKxNZoiK53/dPoftXStL/ALp9D9qImAGiawKzWhZRNE0UURE0TRRRETRNFFERNE0UTRETRRXHE31UQ0eLSNNeR0JGmuvSaIul26FUs0wPn9ANSfKmjEYxrkR+7VSrDx5XMa+Mr4QpGhWTIOsaVrfxpuFFiFMtGmw8KBiNiQZjp8xS+3h9hCkeElzDZt8wUcuRB21O9FITuqwTiBycQVZALq+ykAd9HWRyHh+egmpNx91Hf3MiXLhUksSuQvbAaFUEsGTugGGs6id6j2JwR7viLHw5DkYaeJjiHcDkZ56U8cX48FH4W9a/dd3bH8QhhmUHMuQwAA4O0nx6zvVa5oGf3degr06jqg0AnMmOWmn/AGSLhfEWKWlQNmJNwgLGYsECtIDZ2JS+YUbrHqtwqZblspcDks2fMRBa7nuEiZJORSogEbCmvFcctIhs2UcqFULcFxszMuupA92dsp2GhGaQ42r1/EXsOQ2W2yC5nyWyyEBvCIIJggrOUmCJEitrKrfpBlUbm0qajVLdIMnJ7J8zyS9uFYcqzwpDXMiFwrsGCkLB8mZjlmDEwK5WnbDs3ekACMmrMf3jOzHxTObIJ5gpGoinm1gO7yMx7zM2jnKIaUyjKvhCnLlzcp160lx57y4wUEmAfCSGyhniSDp7wkdfStvFc2SRlWVRRRW9QRRRRREUUUURJeJcRt2LT3brBLdtSzsdgB6ak+Q1OwqnOK+1+/i37rDsMJauSEcgNfcbAgGVtTyOp6GlHtw7VBriYBfcRRiMQZ1IWSlv5xmM9UqjLvEGa53kw0yOgjaByAqLpOAt1PS0hzhKduMcXIvN3toPcnxNda5ccnXclvOkYxFi5o6d2f5kJI5bqx29DTxx+wuKtW8QhUXG8FxZAJYc9fl9RUXvWGRiGEEcjUW5C215Y7Gy7Y7Am2eRU6qw2YdR/wBzUx7A8Ctvd75bhK2xDIRBzEahuTJud/Wozwu73itabXQugP8AMupHowkaeVTvsDcF3DX1S0tqZAy5srEqQNXJ2NYeTC5158tOW8U09pPaJczm3hoREMBo8TRppOw6RSfgXtHvo4F894hMHQBh5gjf0NRLE2CjMrCCCQQeorRFnQVIMEKIt6emI8VYfbzglo5MQbmW0wiFGbzGQbCdzMa1XjHpNWj2hBs8Lsrcti4VFsENmgQNSSpBHTeqwvuCSQoUHkJgekkmsU9lG1JLI5FXF7IPa8yMmDxzyhhbV5jqh5K5O6nYHloNtr7Brw9Xpf2JduTjcIbF1pv4YASd3tnRWPUj3T8utbFaVl1zxHut6H7VuK54n3G9D9qImAGszWgNZmq6ytpomtZomiLaaJrWaJoi2mia1miaItppDxri6YXD3L9yclpSxA3PIBZ5kkClk1Tvtv45cDJh1uQhlntgkFhClGYbZZLR5qegrIElEWPbZjL90W8Pg7Tl9EX947luROVgD6RHnzqbK2OXDj8S2HOKfMoCIWVBHhJgEFgxI90qSy9Jpn9k/AVsYJbwyrcvAs90kaWyYVROgGk+Z6RrJuMcLfMLlrMCq+JwxN1knMy2gfCGLKDJ6LHnl/ILZTjUCU28F4uLdh3xVxVu2rndoSrAGEDLKqJceIsYAMeuqfs1w/FSbZxJW2c4KoxzjTMr2JWDbJKnMpiHjemHtXijccXhbZUck5jmhixJUqD7oZFVwDr4o5ClWC4rbtpYuF7YZrD2W0ukqoIUkZZIYLAGyjU86oaiXQ7h27r0vVNbRLqYy/hAMEA7cuP7u7cT7NWbSYxpuPcFnMc6kW8zENmUkasCDGpKydzURxVxizm7PeNDS2ggqSdDzIKZfXzqX43H3P8AD8RaLZ+6AsyVIaCFZGLTDZk5gaGOtRnF498RiLRv2yWuJFu3ZSHu5Q2WNT4Z8JfYBahXpSQG/u63WF2Wsc+rkAxPHAbEbbxt3Lhh+FvcWQN5HjUhfddxBBkyLbajY1MuB4W2uGsvayeIFmVmzuLhEEowlQOoPI6ztSDhGDZiVxLF/wAMHFu2rEhFErFwqIYDWBzD66Zaf8eAVAMuxYCNEEAcgBoAFiJ0itDqtO3BE/NBjvG/7sql9c1Ll2mMT6Z8Pwt8FdDMVJItkK8DTM2bZZ93xx8x862xKIWU3GKSpkrKNm0GojSYPL4B1pussUYhSMwZgI3gSPi02O8eXM1nGO2WWMtmIn5dflXP+P0EOyXZxOM9nH2VA22o9isLhXGbWJTPZuK6+W4PRhup8iKXV5pwWPu2Hz2na245qSD6Hy8jVh9nfa4RCYxZ/wDMQa/5k/uv0r0NK9a7DsLqX38NV6PzW51jlx/B8PJWnRSPhvFrV9A9m4txTzU7eo3B8jSsGroM5C8u5padLhBCzWCazTT2p4mMPg8ReYwLdp2+cED5zFZUV5q7X8V/E8S4jcDZg2cIROqWyqiPLKlQkUpwGM7u4GOu+YdQdG+oJpfb4Az30S3qlzVG/p6noRzHlUZjJW5rS8ANRieHXHtWnRSUy5dBswJn6nWl1rHYa2iJiLRu3FEEhogSSFMHUif1itO1fExmWxaMW7IyiOZ5n61HKiBqElb6jxReQ3J7VMeHcSwbOO7w7K0GDnJjQ670k7N9ontXjduXSURcpQ6lwdlQcus8opFg8G9tYVSb14ZUQCWCncxykaDyJNPOC9nLkZsRet2R03I9ToJ8pNAwLVcu61oa4BSDGcIwXEFW8H7p35yFJIiZVtCQTuDWMB2ZwWCJuvc7xrYzakHLHPIvOetcU9mjX8n4bGWLrWgAqEhdAc2mUnUknWoj2gwmJwmKuDEWzauPmlTqrK2hg/EPPyrGg7SuV8M76Q4wnLtN2kfE3EuWHI3QWwYdTzJA0IbrTLh+D5z8VxtZFsSAfNjp9K0wyhLc82BJPMJsADyLHSegrTC4wq6uSQqsNF+yirVNrWxKstbpbDUsv9nyoJa3eUdfC4HqBB2pz7B8bbh3ELF+QbTN3bkbFGgNI5Ebwf5aQcd42MTkCZlKzodjMbRzpFhMXmkNqDo/mu0/mXea2VAzVDVITGV7NU1pifcb0P2qP+znipxHDcO7mXC925O+a2ShPzyz86kGJ9xvyn7VWKko6KzWooqssraitaKItqK1ooi2rDMBqSAPOkuOxotrO5Ow/UkxrAAk0zLxZrhAUX2bfw2wMpIgeFwATBkCT10pKKRqZ/2I+Ykaiq/9p3s+XGFb63Ft3VASGMB5MIB/mYD/ADHQ1YPCboayGBLZRPiEMSh1lQBDaEbD0pRa4fbuIyuoZWLT5+IwZ6gbHlFbAOKwoP2X7M/gsMuHuOcSquc3g/dKx1yJoSwBBYltB5aqevGe1SYUubAuXrj/ALzIWi2CSqaMZjVIyjTU9Zp/PDQjZQhDqQUu2wchWIysgJVWEQRoNmB3irO3fYrFWMV+MxFxHsZoGUGbSknKCNozGCwJ1YkjxVF4MEhb7cMdUa2psTG8flNmF7YYnFWGS6bYUXJKoIaZ8IeT7qjRR6zNPfAu5ul7OIPhylrbeIZWJCkMUBOQzmPSJqJX8N3V/OAMt7wkjUq8gz+VvvNSTgmOt2r83XKqy5NOYLqWAgaeFSCfOuaXa6odwK9e2n1Fo+mAdTOW5OYI7we3kpFxd7gwIUIAbrlygaBlUMLWXw6TkQlQOg0FPPBOG28PazyM9xBDEQVABKrmbWcxOg06DWuVnEvdCsO6ziINtibeVWjboAAI5lTsKXOhBJEFtYJjrPhA0X5fWubW6S0FwIEzHZEnfOFw+pJaGTjJ8dlxtWrJDMoKJcJzMoygsdxmICydCfE2o6jTmbR07u67AawwS4Y8zIMdddNproLK5jombmzLngHWTPur5gAHUAHUhceFq8OhSVGjJIAJ5wGI5HQ6amZqNw41yynpOczpkeo28QqweWOJn1SHDYd4dphV0VcsyZUNE6nUkTzNKXTKFDmSS5MDbxGBqI2PKlhXNdknQHTeQE3+WeK17kZrYj4G+6/3J+tUaxp0qEtguByY9iRnt7MrY2oXv+bZMuP7Plv4tnP5wGPyZfEKjmM7HIf4blD/ACsJH9iP1qwbfaC0ebD1U/cTXQ8RsPuyH83/APQri0724pcD9lvtv4nYz6ajfBw9jKqu1gMXhH7yyWBHxWjOn9Q3I8iIqY9nfa7EJjE8u8Qf8yf/AK/Sn1uHWH90qD/Sw+0mkOP7Hpc3yv8AmXX/AFrrXWtunzTPzY/eX+F1n9J2N+2LhoJ/5DfzE+uOxTXh/Frd9A9l1dTzUz9eYPkaqH9ortMyJZwSGBcBu3PMK0IPTMCfkKXr2Mv4d+8wtx7beRzA+R2JHkQar/2xYrEXbuGbEoouC21vMsgOAwPunYy+3nyr1Vl0rQuzpac8lw7ywp0mmpQqBzfJw+x8PJVyqyYGpqUdnsHjUxQwttCt1x/DueEQRm1nbTnUh7B9g8PjcMS4vWr1m8Mz7BhvlUHYiNTuDVuDAW84uFFNxQFFwqDcgae9E0u+kqdE6IkrmMc5plpXntuGpca7+4vTZk3chDqsEgmSJikI4jbT+Fa8X81w5o9F2n1mvRWM4Dae1ethRb/EKVdrYVWaZ3IGp151TXtB7IWcF3Fmwl57hRmuXCPC4nkomCOfQRWbS/p3B0jBUjUdunPsxgmtWVu5c+JxnhQtyDajXksDMx6QPWZWezFpBmYC9cjW44za/wDlqdEXpGsRJptKhLuEI904Vinqe7Bjzymn3CY0c9RXUWomU0Y7hKNuiyNQwAVgeqssEH0rrfH+IWGwGNOdwjPhL5jPKxKueZAjX4gZ3FO2JZLpJtIyAciQTPMgimHia92+HfYriEj5qwPyyz9KIqvbhLuTaAh1RRB0kqxVgPnr8qR8X4Q9hbefmDtqAZ+8RUi4/jMvELuSA4fOo2DZwM6H1Oo85600cc4jcuvKSUgeAj3TGoZes86twx1OeKhmUy4e0WYKu5IA9afMV2duWu8cxkCmDO87ADrTZYN1SCgKEcwMv/EdvrT7xDjOe0mcyqQSf/i3ByX+kHc1ik1mk6kM8Fc/sI4jmw+Ksnezfn5XEH/qQ1ZmJ9xvQ/aqL/ZwxpOIxiH40tufUMR/6qvPE+435T9qrOMkqajgNE1qDRNVFlbTRNazRNZRbTWGeBJ5ViabeNpcuJ3NkHO8S3w20nxO3yBAAkk6RvBFzw6XL751hRmgF5BKg6BMsxMAyf5ttqcOHYnM11gpL2nyMu7eBQxCg6E+OQBvPWKa+DNgiQwvribwXNmZszDUTkQ+G3ryGo51JO5DMJJYk6iSAFG5hSOoEmSay0LC59m7qvY7y0mQXQzgEy0tJm5qYY7kTpMVFcX2/wC7u3sObLQpuIHVpYHXKchAB1I0mpRwrAYTC3ntW7gS5dEm1n0HPwpsp5x08qq7GcPxGIvXL1u4ls3WLZSCQBoACw56a6b1WvK/UMBkDPFdXoyhSrOcKokR5GVLsX20tslq6jhbiMFuW2lSUfRomASCFYHlqNJJp/sXLPEcOyXIe3cUqU6AjduecSDrEQOetUvhsYbKv3ok+IMD/NMEek6edLeE9rr2Fnu2VVmcjAsB9GEGNN9q10rwknWPLirtz0IRBoGe+MeKx2g7PNgW7h7nelEXxhSk9BDTrGXnzpus8Pd3RmDeMgKAIDCRGSfPc9afG7SnimKs277IUDM2RRAj+UmZgwB/uTUst8NtWygt2/EkhfEfDnkHXfXXT1Om9cy6uW0qhawZOf3xXV+INOm1tXJA4GROYyl1uwq6DbmdtNp9IHP56zXDFX51QkWyY76PCIEkoDuOWeMo31jRcnDySO8ytlB0I8A2+Ee8d/ESdRoKUYnGhbLPcXWD4ZEtBgQfMka8p8q4T6XV1tUa8iQOE++xjhjK4T7g6cGFyawias4G5GbK+YLHinQkkEc+YrlicIom5b7s3dcpUFBmAzAsUYwuniMGRWuE4U1uGtMjTyYSo/8AlD4FmfCDHlWt3Cm85FxkQgie7GVyY3LEyRA9NNZq428pSG0+AIzvnfbJCpGdymH2c4rFm1iGxzyVIRCcqjLDFjoBuxGp6RuDUvU6oRHuEQJP8swRuJpqvXVVAjOSHUoShCuMsypC8iM4zKAQMx21pBieNAhVFwqdfEcvuKFCycygsQ06dNBzO29oU6wOlsOJ5YEYnxCiyppMSkvfGjvj5f8AfzqMP2muHRVQTtoSf1NOvDuAcSxPuo6KfiaLKx9Ax+QNevLehgYp0C7z+5XnWfwF0k1uq5qU6Y/mdn0BHqnLOeg+lcm4oqb3EX/Nr9FM088O9kUwcViGfqqTH+t5P6CphwjshhMP/CsICPiIzP8A6mkj5RWOptD9Ns0d5n0/un+l7Kj9dy55/kZpH/pxP9KhHDmxV2O5W8QfihkTp71wqD8pqPe1TgN+8uGw2cXMU7vcS0IlbYQ52ZjEagAbzB10q0+2Xau1w7CviLusaIk6u52Uf3PIA15ZxvHr2OxvfX72R7rgG5qFtqdBAGygcqwLeg06mUmA8w0f5VmjYUqDgaZdjm4nziAfJeiOGi53Nvv8ve5R3mUQM8eL7Ui7TdpbWBsd9eDEFgoCxmJM9dBsaz2ax1p7CpZvriO5AtNcHNgNyPOlnEOG2r6G3eRbiHUqwkT/AGrxj4bcHrhiV0OC14TxNMTZt3rc5LgzCdD0g+ciknaq3iWwzjBhTeMKMwU+E6PBbQGOtOViwqKqIoVFEKo0AHQVHO3uJtNhzh3xa4a44zqTMkJJjTUA7VK1Gq5BpjE+nah2TJ2attjcD3AgcQ4axXuyRN22PCyg+YETtKjrRw/HBtpkaMpEMp5h13BFVLwnid+xd7/Du6vb1zjoTHi6gzz61PH9odnFILmOwn7wHJ39o5STE6wQ23ma9wFiCp1hsWFUliFUbkwqjzM6VHOKcUW8/ejTDYcEhjoXY6M4B1yx4V82mozjO1WAEFUvXCNg5LR/9xiB8hSLEdp3ay18gIA+Swg1AuRLXWJ99kWAJ0BcQBQrCb8fwsvce7irqYc3GL5CC1wA6ibaagesbVumFR4FvEWrzDYXFeyx6BXJ1PkTUde4SSSSSTJJ1JPma0mgJGxROeLvG05RrIR1MEMWYg+jGP0pBiMQzmWMn7eg5CnjDXfxOHe2+tzDqXtNzNse+h8gDmHSCOdMcVnUTuiuP9m3CMcTirkeFbSJPmzZhHyQ/pV9Yr3G/Kfsar72G9lThOHC4/8AExRF0jokRbH0Jb/P5VP8WPA3ofsawUUZBrM1qKzVRSWZomsUURYe5Ec5IA8ya4cG4tbUHOwW7J7xCRmQyQA2vIQJGnSuV/FoL9tHYAlWZR1ggMemgIGvU0sTF2hdIt5AXAZ4AlmjKM5H9Kga8vSpBYXPC8Bss929bzWmxOUuUCgtHqDBbcmJNJf/ABJZwmMfD3Lrki1bcF4Y6s8qMqgz7p1ncdKX/iO7KrDEMcqkanyBGkQBvtAkxtW2OxwtXA9xMikKveyuhkwtwjVQeRkjlpzksLtd4NhcYkm2J5OAVcExrmIk/OagvBMNkhD8JI0POSNPnr86s3C3OZ6T5x1qp7N687fu0YzLA5SWYEkhoMBZEGCdJg1x+mWl1Jvf9l2eiY1PB5fdIsRwbDYo3Bhg1u6jGS2bIz81IfUGeY2mu/C+ydl7JS4qNeEyWWdeY6gAafrSrtDh8Taa3ihZJQIVvwQXyiCrlVO6ieukClVjjVtwGXK7jQEGT6GN4+flXBfWq9WDTJjvkgjgTyXZbU1Nhpn99kx8P4Q1kvet4YgDQFEJPgnNAEkktPL4RU44KwaypuqUZm1z+HMTIGWNQNRGxEUnu2LiYQqDku6sCdYJeQDHrqPOmLCY+HRbl1Xlu7M6MXKmABoDqQSeQ19dfz3hxuDvJmB+7yuTe3zdOgxOY812xPtPsA3VsJcuXktkC3DZzezhe6A3MZixIGymDXDszYxa4OymKU94LoygjW2rGVDxrmMZcpOxUcopyPECphQApfu3YZVJknWQJMEzJ2zetbuGJIy58jBWAgKCGWZEwToZbXf5V1qLaUkNEA7ncyPQbrhurl+EowfEWk5mIfK7sh2GpgAbAFiqiNYM8xTbxXEszMFZY8DSAVYkJliQ05Z1gV3/AMROdWYTIKyTqCfFl+R1+u1M/HMa6X11HIBSNJEwTGu6Dnrp61UoUf8AfmkIPDn6LXVqa6ek/uFnFK63NCWyyVmBpkWZy6wJ+I7Kx5U1fjY1tIbzsWlSQsKMoBAGoA2gjrHOmnF8SvXGzEZ9coAOVTmAH7wsQZBneNNJ11acbxFWJVyqKpkKHB1IGsxroFEg/D11rsstHsw/dGHSvS/CuzGGw0dzZRCPiiX/ANRk/rToBWaK7gAGAt76j6h1PJJ7coooorKgvPX7RmIvHG2Eae5FrNb6FiSHProo9Iqo69n8d7O4fGWzaxNpbqbw24PVSNVPmK85e1j2Y/4Y6XLLFsPdJC5vetsNcpPMEbHyM0RN/ZP2gNgrAs2LNvvHugvccnxLsFI5RO/KrhtdrsO2KXCB5vMoML4kkjNGcabV5rmuuHxbW2DIxVhsykgj0I2qhc2FK4MuGUXoHEdvrDW8V3DA3cKjErc8CsRI8JJ8Wo2HlVa8R4w/FHwxfCqHSRcuCQtxZ26AAecyag2csZJ1J1J5z1qx+yWFNjCu7MGBlvC0qAB+hmttnYUqLpaFZt6QqP8Am2C6fhMHgVOc++CIbxkrMxl6bVyTj2BvDumACzoCuVZ6gjY1AOI49rtxncyWP/Y9KTA10DV5bLebyDDWiFO+0vZHNluWmRbarBB0CqNZn4pn11qO4oTgLMfBfvBvLOtorPqEb/TUm7B8RN23cs3NQo0n+U6EHypkxN+zZvXbBV+5fwuSczKynw3EEDVenMEjnWKgEBwULhjS0VW8VGazTnjOz11BmUd7bO1y3LIR5xqp8mg1xwfBL10+C25HMxCjn4maFX5mtMqklXZkRddz7qWrrN6ZCI+ZIqV+yH2df4jiC99T+GsRnjQXH5WwenNo1iBpmBpt4FwBsRcTAYRle5fIN+6J7tVUzCnmi+8T8RAA8/T3Zrs/awWGt4eyIS2I82O7M39TGSfXpQInK2gUAAQBoANgPKtMX7jflP2Nda44v3G/KfsaFFFgazNaCs1UUltNE1rRRFjDjxvqR7o2B0jmD5k/WumKwwVs6oog5bmUR0KuYEkQeeonyNJi4BYlsoEEsYEDKBudtQaVcKx1q6CbTkidRqOm4cTqANedTGyiuuHwsMGaWnRTI230IEZYEyJmBvpW+FuXh4b629QTNslkImMpDgGQGAnZvLamTh3BGtYy4/eXO7g5LeZsgLkMxyTGmUAR1MzpUhaWClYaJB15eXmGUaHlNTCJTgsOqmVAXaQogHppyjyjnUHwnaFLigoS8tc1XWctx1Py059RUvxFoXLbI5u21IIYpKsARzZZKmDOhnblVVdhMGtpbkQLYdgDoMwWSWPnt9K43TVJtSgNXAqTa5o5HFTm1xARBkeR0Mf3H/WmHFY7Ao4CNaw162It3BbCgDYrJAV1jlMzGtFniqlBcdVZ7uolc0DXKidNNeXMzWt7ipuSl0Kyt8LEXE/KwIgadNOhrgUOjagDqjA4tG8bdvf2jlusu6UptLWPjUe1deJ4proU2LivEFtSFbTZQDAM66zuPkzYXEp3pizFxozyviAkaknkNNdtKZOG4hcLexGEki3IvWAJJCvoyr5Bo+hp0TiNzvLYuAgSAB8TDbVeZO9X6PR9Qgim0lgjO2DBzHtwVC7uQ6pJOTsE/YyyqqQpmWGonRmYGRzBBM8oiq97a8QxD2kQGPxV1VCKroYQAov7xEcibynWRK71NL/EJQpYFzMxTQ28v8MZju2s7bTA15UwYzszbvdws93+Hud5lKkF7b5SFgD3j3e4B089K7TLJ1i3rHfSTMQZGOMzmYHrstFG5a52n2yOPFSbFXQbSEumYMui6MSoynPDQZKnpt601dpwl2++Vs+RUXT4STDFmnQgAwIMyfSt7Z/Dqe8BuXHbOScsSQT4VknLmPPXwjbYdhiO6xLPdtvK20JkBTOVVGxOrToNth51as6FTL3j/qcbyJj38eWBIka4Pj5OTdi+zlpPAC6yvv5hcWCTbgiYZc88hMDlUS7T8EawFdmRkYwrLAA0mCCCR9t9dKkmN7f4T8YBF0x4CYUgNMSrBp0mJHymn61f/eEWkLmD4FnRRlGYs55tOnn61O6bWLmOpguxBHb3qTXdWSHEAE47lc1FFFWFfRRRRREVE/aT2N/xPBGwHW26utxGacoIkHNGsFSallcsTZzoyyRmBWRuJEaTz1oi8U47DhLjoGDhWK5hoGgxInlSen3tp2VucPxlzDXDmyQUaIDodVYeo0I5EEcqYqIsirI7JPauYVrKOWMHNIj3hGg6A1W1PHAePHDElFUloBYyfD0HSetTY7SVZtqopvzsUh4hgmtXGRxBUx/19KTgVaGIOExeQXcouMqkCYcSJidp8jXGx2VwVpi05sskhnBgDeVXXSpmlOy3mzky0iEk9n3DGRHuuCM8BfQakx9KifaHiPe3mJRUIJ2BBOvxa71Ju0fa5Gs5cO5WGgwMsrGhXoJFQi9eZ2LMSSdydSaw8gANCjcPa1opNOy3w+Ne2ZtuyH+kkfauuK4teu/xLtxx0ZiR9CaR0VqVFX1+zhwMC1iMUV8TMLKn+lQHePUss/lFXTVN/s38VzYbE4c727i3B6OuU/rb/WrkoiK44v3G/K32Ndq44v8Ahv8Alb7GsFFExWa1BrNU1JZorFE1lEkxNi2XU3ACFhxIkKykgN6gPvypYLqqS4BaNwgzEgbka6gdfKkXEXIAI0ymZ6Aggn0EyfTypGuPe3lzIgXMBKyYJMe7G0mIHXyNNSwUtwHGrl28xyDujopHvCNJbWCDvpt5064fDgswOgIBIBK5jm3JUg8uvPWmjDEW2ZRoF1H5Tr+hBHyrtg+JG8gcSpExIOo8v5lMT9DUgeawn/h+MWe7C5MvKeWsNPOY9Z3qrL/GUt3bysc4e7eOg5M7jWNIqbG/LgMPEIhgSu59ZB021G1VXYxSHMbPul7kTPN2OvXfetjLFt+ereYAyuf0hXNGmHATlO13GqQCnht208I25QB8hP1FJPxGwWSSBoOfn5a86MJhbt+RbXNA12yj8zHb0pVwrsjfyujOqNoRpm0MxJ8iDIA5iJrs0Bb9H0Rbl08+ZnmFwfha1481o7uWO1RzjztZvW8QjSbKw4mWZWJDRzgAj9TThwBxfu5s47sKXztqeYXTcnNHpr0panZC4zn8UQgUfAwJYx15LHX0rTB8CxGDVnwa2sRZLMWw95YuIyjxG0zRJy/CTy90xUfiqNIltI45Dh3YhdBtlUqsHWD5uZ5cjme5KLTEso0zFoHLygeevI7jeuqi6GyojEsIJWVB1MZhIMyrCBtEdRTRje26XLS93Yv2+8IPedyGGQLqQUjOzFI0IAKknmKVdm8XexNxTYTwuph77BSQpBlFUPrpvpqfI1tNdtZpDhgc88sqr8AaDhByTwxzx+FJEw169bYHIuRhJceMEDUTpA8Wg+vmx8TxlzvWYOWz5QxHhzEKFgARorba/pUktcPFwqjhzbdMtz94y5n1MnKwOsxrBOlNXEraA3FKnRAFgxDIFhjO/u/rWaJBeWRsJERzH3z3Qs15awVJ3MGeOCfYx3yo3xfgS4pgVcJdQylwACembWYzCZ35jpSTsvw69ZR++d87N7uYnKBIJJB3J/RR8pbh+CxluMQwLaoo1k5lBIEhm0JiNlFJ8fw2GGadjAHTO/WZ1n61YDWPq4Gfc9yruqPp28E4MQIyB39v7CvKiiiuAvXoooooiKxWaKIqW/aM7OZrdjGKPcPc3NJ8LSyH0DBh6uKoWva3GOEWsVZexfQPbuCGU/UQRsQQCDyiqsxv7N+GZibWKvIs+6yq8fPSiLz6BRXqzs/7HuG4VQPw6325vfAuE/5SMg+S04doPZ5gsVh3snD2UkHK6W0V0bkVKgbHlsdjoaIvI9m8VYMN1II9RW4xr5i2Yy0yeubefWtcXYKOyMIZGKkdCDB/UVxosgkLNFYoosIooooisz9n/iht8U7se7ftOp9V8YP/AAkfOvSwryN7L8cLXFsG5OUd6FJ8mBX+9euRRFmuOM/hv+Vvsa7Vxxn8N/yt9jWCiiArM1qKzNUlJZmiaxNE0RcsRTUVGgPuggr5RsCeQ6fSne4KbcRYocrC0vWMzktJWAIJhSNTrG+ukVpdJeRPhGhC6J0y6e9pyNJbt1gI3H6x5dfnXB7xCkqd9NNv8w//ACKgZWEuHFAtrMx90HNryUan/h+1NfZvDW3w1gXrSMbaC2G3MISB6iP71tb8QaRoQZHLYgzyg114Rh8lsgROZiQCSR008gI00PrNTa8jIKw5ocIIT3h7dpPcCpH8oCz6xv8AOtGx4n/v9TTPfZyx1hQN/wDfQVxt4cMwKgyPjO55fPc7+sVGZWU8u2ZwP83yExPzj6eVL7OBQEsVBJObUTBgCROgMDfek2Bwsa/P1pfcTMCDsQQeWh86k1Z4YUcGNt4e/eWMym6l5AsQpu2iLoGsCbiZoH8x603YK0xxOaygGa4zsozBFzABoy7SdTtuTzp24rwABWa3AMqZI8NtVgE5V1cwNvMnlTngLJCLAtmBAYEyy75tF57xXZbXo0aU0wSTiSuI+3uLisBVIaBmBnsyfZJ+H8CNot48wMCCgjQ5gdWMkHn1pA/DmN95LHvM0EKhgZgGPiBAAEifPTWpBD9VHoCfuQP0rhhLJRmXUg+MOSSSSSWDmAFgtCqBEDyqm27qFznEySI/fJX3WdINa1ogAz7/AJXHg3DjbL5ijfvCyZc3gHugHNrmyxJnmemrFxu1DKZ94Hn0dx/1+dS06aiBtv0H/SfrUc7TIA1sD+Vv+af71c6OrOfcS4yT9gVzulaDWWsNEAfchW1RRRVRdxFFFFERRRRREUUUURFYNZooi8oe2HhYscXxIAgXGW6P/qKGb/jLVC6tf9orAFeIWrnw3LAA9UZgf+YVVOWiLFFZy0ZaIsUVnLRloi3sXSrBlMMpBB6EGQfrXsvsxxYYrCWL4/8Ae20f5kCR8jIrxlFenfYNiC3B7YJJyXLqiemafp4qIrErjjP4b/lb7Gu1ccX/AA3/ACt9jWCihwNZmsA0TVJSWZomsTRNEQa5XUmus1giiJrxGGBpBfwk8vnzp8dKS3LFFghMD2KyMPrP+/13pye1BrKWR0oowk1rDzGaW6SSfvThhsP5Vm1bpfZt86KULpbSBW81iaJosrNYAomiaIs0ViaJoiyajnHrTPdCr4siiQASRqZmPlUimm61h0t3X1AZ/ENCSF0zSTpqxmr1lUFJ5fxAwuf0hRNZgZwJyfb1X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4800600"/>
            <a:ext cx="1600199" cy="106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2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ricka\Pictures\136898_600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71110" cy="683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723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ricka\Pictures\136193_6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541"/>
            <a:ext cx="8839200" cy="684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20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422" y="1905000"/>
            <a:ext cx="2474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Old Spice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52800" y="2373868"/>
            <a:ext cx="247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Oh, Sarah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0" y="2885548"/>
            <a:ext cx="262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An Explanation for 9/11?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</a:t>
            </a:r>
            <a:r>
              <a:rPr lang="en-US" dirty="0"/>
              <a:t>F</a:t>
            </a:r>
            <a:r>
              <a:rPr lang="en-US" dirty="0" smtClean="0"/>
              <a:t>inally-</a:t>
            </a:r>
            <a:r>
              <a:rPr lang="en-US" dirty="0" err="1" smtClean="0"/>
              <a:t>ish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6" y="2285621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32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10467"/>
            <a:ext cx="2514600" cy="289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5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</a:t>
            </a:r>
            <a:r>
              <a:rPr lang="en-US" dirty="0" smtClean="0"/>
              <a:t>lastly for real, </a:t>
            </a:r>
            <a:r>
              <a:rPr lang="en-US" dirty="0" smtClean="0"/>
              <a:t>for something </a:t>
            </a:r>
            <a:br>
              <a:rPr lang="en-US" dirty="0" smtClean="0"/>
            </a:br>
            <a:r>
              <a:rPr lang="en-US" dirty="0" smtClean="0"/>
              <a:t>completely mind-blowing…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V</a:t>
            </a:r>
            <a:r>
              <a:rPr lang="en-US" dirty="0" smtClean="0"/>
              <a:t>isual Rhetoric About Argumentation. WHA???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Monty Python's Witch Trial</a:t>
            </a:r>
            <a:endParaRPr lang="en-US" dirty="0"/>
          </a:p>
          <a:p>
            <a:pPr marL="0" indent="0" algn="ctr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Monty Python's Argument Clinic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40" y="2971800"/>
            <a:ext cx="2362200" cy="248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09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Media?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Definition of Media: </a:t>
            </a:r>
          </a:p>
          <a:p>
            <a:pPr marL="0" indent="0" algn="ctr">
              <a:buNone/>
            </a:pPr>
            <a:r>
              <a:rPr lang="en-US" dirty="0"/>
              <a:t>a</a:t>
            </a:r>
            <a:r>
              <a:rPr lang="en-US" dirty="0" smtClean="0"/>
              <a:t>ny form of mass communication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Documentaries</a:t>
            </a:r>
          </a:p>
          <a:p>
            <a:r>
              <a:rPr lang="en-US" dirty="0" smtClean="0"/>
              <a:t>Movies</a:t>
            </a:r>
          </a:p>
          <a:p>
            <a:r>
              <a:rPr lang="en-US" dirty="0" smtClean="0"/>
              <a:t>News</a:t>
            </a:r>
          </a:p>
          <a:p>
            <a:r>
              <a:rPr lang="en-US" dirty="0" smtClean="0"/>
              <a:t>Talk Shows</a:t>
            </a:r>
          </a:p>
          <a:p>
            <a:r>
              <a:rPr lang="en-US" dirty="0" smtClean="0"/>
              <a:t>Commercials</a:t>
            </a:r>
          </a:p>
          <a:p>
            <a:r>
              <a:rPr lang="en-US" dirty="0" smtClean="0"/>
              <a:t>Billboards</a:t>
            </a:r>
          </a:p>
          <a:p>
            <a:r>
              <a:rPr lang="en-US" dirty="0" smtClean="0"/>
              <a:t>Television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smtClean="0"/>
              <a:t>Political Cartoons</a:t>
            </a:r>
          </a:p>
          <a:p>
            <a:r>
              <a:rPr lang="en-US" dirty="0" smtClean="0"/>
              <a:t>Magazines</a:t>
            </a:r>
          </a:p>
          <a:p>
            <a:r>
              <a:rPr lang="en-US" dirty="0" smtClean="0"/>
              <a:t>Advertisements</a:t>
            </a:r>
          </a:p>
          <a:p>
            <a:r>
              <a:rPr lang="en-US" dirty="0" smtClean="0"/>
              <a:t>Radio Shows</a:t>
            </a:r>
          </a:p>
          <a:p>
            <a:r>
              <a:rPr lang="en-US" dirty="0" smtClean="0"/>
              <a:t>Statues</a:t>
            </a:r>
          </a:p>
          <a:p>
            <a:r>
              <a:rPr lang="en-US" dirty="0" smtClean="0"/>
              <a:t>Memorials</a:t>
            </a:r>
          </a:p>
          <a:p>
            <a:r>
              <a:rPr lang="en-US" dirty="0" smtClean="0"/>
              <a:t>Bumper Stickers</a:t>
            </a:r>
          </a:p>
          <a:p>
            <a:r>
              <a:rPr lang="en-US" dirty="0" smtClean="0"/>
              <a:t>Stamps</a:t>
            </a:r>
          </a:p>
          <a:p>
            <a:r>
              <a:rPr lang="en-US" dirty="0" smtClean="0"/>
              <a:t>Product Packaging</a:t>
            </a:r>
          </a:p>
          <a:p>
            <a:r>
              <a:rPr lang="en-US" dirty="0" smtClean="0"/>
              <a:t>And More!!!!!!!!!!!!!!!!!!!!!!!!!!!!!!!!!!!!!!!!!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3109902" cy="253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9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We Care about MEDIA in AP LANG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media messages are constructed.</a:t>
            </a:r>
          </a:p>
          <a:p>
            <a:r>
              <a:rPr lang="en-US" dirty="0" smtClean="0"/>
              <a:t>All media messages contain embedded values and points of view.</a:t>
            </a:r>
          </a:p>
          <a:p>
            <a:r>
              <a:rPr lang="en-US" dirty="0" smtClean="0"/>
              <a:t>People use their individual skills, beliefs, and life experiences to construct meaning from media messages.</a:t>
            </a:r>
          </a:p>
          <a:p>
            <a:r>
              <a:rPr lang="en-US" dirty="0" smtClean="0"/>
              <a:t>All media and media messages are rhetorical:</a:t>
            </a:r>
          </a:p>
          <a:p>
            <a:pPr lvl="1"/>
            <a:r>
              <a:rPr lang="en-US" dirty="0" smtClean="0"/>
              <a:t>They are produced for particular purposes.</a:t>
            </a:r>
          </a:p>
          <a:p>
            <a:pPr lvl="1"/>
            <a:r>
              <a:rPr lang="en-US" dirty="0" smtClean="0"/>
              <a:t>They can influence beliefs, attitudes, values, behavior, and even the democratic process!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9530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70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Commenting on Visual Rhetoric:</a:t>
            </a:r>
            <a:br>
              <a:rPr lang="en-US" dirty="0" smtClean="0"/>
            </a:br>
            <a:r>
              <a:rPr lang="en-US" dirty="0" smtClean="0"/>
              <a:t>The Visual </a:t>
            </a:r>
            <a:r>
              <a:rPr lang="en-US" dirty="0" err="1" smtClean="0"/>
              <a:t>Precis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Put into words the </a:t>
            </a:r>
            <a:r>
              <a:rPr lang="en-US" u="sng" dirty="0" smtClean="0"/>
              <a:t>literal subject matter</a:t>
            </a:r>
            <a:r>
              <a:rPr lang="en-US" dirty="0" smtClean="0"/>
              <a:t> of the visual. </a:t>
            </a:r>
          </a:p>
          <a:p>
            <a:pPr lvl="1"/>
            <a:r>
              <a:rPr lang="en-US" dirty="0" smtClean="0"/>
              <a:t>Ask yourself: What do I actually see?</a:t>
            </a:r>
          </a:p>
          <a:p>
            <a:r>
              <a:rPr lang="en-US" dirty="0" smtClean="0"/>
              <a:t>Describe the </a:t>
            </a:r>
            <a:r>
              <a:rPr lang="en-US" u="sng" dirty="0" smtClean="0"/>
              <a:t>details</a:t>
            </a:r>
            <a:r>
              <a:rPr lang="en-US" dirty="0" smtClean="0"/>
              <a:t> of the image that are being used to create a message.</a:t>
            </a:r>
          </a:p>
          <a:p>
            <a:pPr lvl="1"/>
            <a:r>
              <a:rPr lang="en-US" dirty="0"/>
              <a:t>Ask yourself: </a:t>
            </a:r>
            <a:r>
              <a:rPr lang="en-US" dirty="0" smtClean="0"/>
              <a:t>What specific things are happening in the visual and to what purpose?</a:t>
            </a:r>
          </a:p>
          <a:p>
            <a:r>
              <a:rPr lang="en-US" dirty="0" smtClean="0"/>
              <a:t>Explain the </a:t>
            </a:r>
            <a:r>
              <a:rPr lang="en-US" u="sng" dirty="0" smtClean="0"/>
              <a:t>rhetorical devices and strategies</a:t>
            </a:r>
            <a:r>
              <a:rPr lang="en-US" dirty="0" smtClean="0"/>
              <a:t> being used in this image.</a:t>
            </a:r>
          </a:p>
          <a:p>
            <a:pPr lvl="1"/>
            <a:r>
              <a:rPr lang="en-US" dirty="0"/>
              <a:t>Ask yourself: </a:t>
            </a:r>
            <a:r>
              <a:rPr lang="en-US" dirty="0" smtClean="0"/>
              <a:t>What is the significance of the details I see, and how do they relate to the issue begin commented upon? </a:t>
            </a:r>
          </a:p>
          <a:p>
            <a:r>
              <a:rPr lang="en-US" dirty="0" smtClean="0"/>
              <a:t>State the </a:t>
            </a:r>
            <a:r>
              <a:rPr lang="en-US" u="sng" dirty="0" smtClean="0"/>
              <a:t>interpretation</a:t>
            </a:r>
            <a:r>
              <a:rPr lang="en-US" dirty="0" smtClean="0"/>
              <a:t> of the visual as a whole.</a:t>
            </a:r>
          </a:p>
          <a:p>
            <a:pPr lvl="1"/>
            <a:r>
              <a:rPr lang="en-US" dirty="0"/>
              <a:t>Ask yourself: </a:t>
            </a:r>
            <a:r>
              <a:rPr lang="en-US" dirty="0" smtClean="0"/>
              <a:t>What reaction is the image attempting to foster in me?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8283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286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61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ricka\Pictures\HKB_Visual_Rhetoric_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47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293"/>
            <a:ext cx="4876800" cy="685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11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ricka\Pictures\funny-billboards-wtf-14_thum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0" y="6927"/>
            <a:ext cx="9065479" cy="68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8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ricka\Pictures\14_formu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36038" cy="612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505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99</TotalTime>
  <Words>341</Words>
  <Application>Microsoft Office PowerPoint</Application>
  <PresentationFormat>On-screen Show (4:3)</PresentationFormat>
  <Paragraphs>73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Decatur</vt:lpstr>
      <vt:lpstr>Visual Rhetoric</vt:lpstr>
      <vt:lpstr>Visual What?</vt:lpstr>
      <vt:lpstr>What is Media?</vt:lpstr>
      <vt:lpstr>Why We Care about MEDIA in AP LANG</vt:lpstr>
      <vt:lpstr>Commenting on Visual Rhetoric: The Visual Precis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Finally-ish</vt:lpstr>
      <vt:lpstr>And lastly for real, for something  completely mind-blowing…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Rhetoric</dc:title>
  <dc:creator>Ericka Foreman</dc:creator>
  <cp:lastModifiedBy>Ericka Foreman</cp:lastModifiedBy>
  <cp:revision>20</cp:revision>
  <dcterms:created xsi:type="dcterms:W3CDTF">2013-09-14T17:22:48Z</dcterms:created>
  <dcterms:modified xsi:type="dcterms:W3CDTF">2013-09-16T02:40:59Z</dcterms:modified>
</cp:coreProperties>
</file>